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QuadBot</a:t>
            </a:r>
            <a:r>
              <a:rPr lang="en-US" dirty="0" smtClean="0"/>
              <a:t>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Lipo</a:t>
              </a:r>
              <a:r>
                <a:rPr lang="en-US" dirty="0" smtClean="0"/>
                <a:t> Charger Basic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ACS714 Current Sensor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Vcc</a:t>
              </a:r>
              <a:endParaRPr lang="en-US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Control+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Due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3.3V Due</a:t>
            </a:r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Pin 4</a:t>
            </a:r>
            <a:endParaRPr lang="en-US" dirty="0"/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Due</a:t>
            </a:r>
            <a:endParaRPr lang="en-US" dirty="0"/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1 2</a:t>
            </a:r>
          </a:p>
          <a:p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r>
              <a:rPr lang="en-US" dirty="0" smtClean="0"/>
              <a:t>5 6</a:t>
            </a:r>
          </a:p>
          <a:p>
            <a:r>
              <a:rPr lang="en-US" dirty="0" smtClean="0"/>
              <a:t>7 8 </a:t>
            </a:r>
          </a:p>
          <a:p>
            <a:r>
              <a:rPr lang="en-US" dirty="0" smtClean="0"/>
              <a:t>9 10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 Ribbon - Chip Reader:</a:t>
            </a:r>
          </a:p>
          <a:p>
            <a:r>
              <a:rPr lang="en-US" dirty="0" smtClean="0"/>
              <a:t>1 – D0</a:t>
            </a:r>
          </a:p>
          <a:p>
            <a:r>
              <a:rPr lang="en-US" dirty="0" smtClean="0"/>
              <a:t>3 – SCK</a:t>
            </a:r>
          </a:p>
          <a:p>
            <a:r>
              <a:rPr lang="en-US" dirty="0" smtClean="0"/>
              <a:t>4 – D1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477739" y="428444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90204" y="35070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31879" r="37068" b="24969"/>
          <a:stretch/>
        </p:blipFill>
        <p:spPr>
          <a:xfrm>
            <a:off x="2118291" y="1338123"/>
            <a:ext cx="7625308" cy="506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-150264"/>
            <a:ext cx="10515600" cy="1325563"/>
          </a:xfrm>
        </p:spPr>
        <p:txBody>
          <a:bodyPr/>
          <a:lstStyle/>
          <a:p>
            <a:r>
              <a:rPr lang="en-US" dirty="0" smtClean="0"/>
              <a:t>FSR, Hall Effect Sensors, and Charging Rod Detector Circuit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5124" y="9687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245" y="96879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67898" y="1338124"/>
            <a:ext cx="271848" cy="1285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41822" y="1338124"/>
            <a:ext cx="626076" cy="63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9707" y="2154956"/>
            <a:ext cx="420130" cy="88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27423" y="2383036"/>
            <a:ext cx="202285" cy="2620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25124" y="2711909"/>
            <a:ext cx="142774" cy="22179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78644" y="3191764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4766" y="4854657"/>
            <a:ext cx="342171" cy="797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970707" y="310780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058767" y="4161771"/>
            <a:ext cx="5586469" cy="202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15670" y="3088527"/>
            <a:ext cx="3085" cy="106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42778" y="3191764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024082" y="2533511"/>
            <a:ext cx="1818696" cy="69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542399" y="1850567"/>
            <a:ext cx="3084" cy="752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942532" y="5361399"/>
            <a:ext cx="2351097" cy="2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021392" y="1778614"/>
            <a:ext cx="214048" cy="3582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367756" y="5512950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212792" y="3707216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787568" y="315271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2015" y="2663662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337580" y="1967871"/>
            <a:ext cx="2875212" cy="15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062146" y="2471633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20970" y="2086110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787568" y="1980675"/>
            <a:ext cx="1084585" cy="6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7296880" y="2560961"/>
            <a:ext cx="1245518" cy="3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8694</TotalTime>
  <Words>145</Words>
  <Application>Microsoft Office PowerPoint</Application>
  <PresentationFormat>Widescreen</PresentationFormat>
  <Paragraphs>65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FSR, Hall Effect Sensors, and Charging Rod Detector Circuit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19</cp:revision>
  <dcterms:created xsi:type="dcterms:W3CDTF">2017-02-08T20:31:23Z</dcterms:created>
  <dcterms:modified xsi:type="dcterms:W3CDTF">2017-06-07T15:49:07Z</dcterms:modified>
</cp:coreProperties>
</file>